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Raleway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zL+UNiU+NxR70nGhvXbYMjne7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0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f70a3ec4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7f70a3ec4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b311c48c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3ab311c48c0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67f9898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767f9898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f70a3ec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37f70a3ec4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ab35a42d2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ab35a42d2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b311c48c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ab311c48c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b35a42d2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3ab35a42d2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8c6a93c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378c6a93c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b35a42d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ab35a42d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b35a42d2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3ab35a42d2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ab35a42d2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3ab35a42d2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ab311c48c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3ab311c48c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87ddd4682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387ddd4682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b35a42d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ab35a42d2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ab35a42d2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3ab35a42d2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b35a42d2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3ab35a42d2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b311c48c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ab311c48c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7ddd468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87ddd4682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f70a3ec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7f70a3ec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b311c48c0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ab311c48c0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b311c48c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3ab311c48c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b311c48c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3ab311c48c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Fence Patrol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2 Objectives 3-5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f70a3ec4e_0_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122" name="Google Shape;122;g37f70a3ec4e_0_3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582400" cy="1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your code to look like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123" name="Google Shape;123;g37f70a3ec4e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7f70a3ec4e_0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50" y="1888950"/>
            <a:ext cx="5801950" cy="309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ab311c48c0_1_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 Activity</a:t>
            </a:r>
            <a:endParaRPr/>
          </a:p>
        </p:txBody>
      </p:sp>
      <p:sp>
        <p:nvSpPr>
          <p:cNvPr id="130" name="Google Shape;130;g3ab311c48c0_1_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2830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your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the ‘bot on the white rectangle from the Test Surface paper.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Put a small black paper under Line Sensor 0 and watch the LED turn 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1" name="Google Shape;131;g3ab311c48c0_1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ab311c48c0_1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3075" y="513250"/>
            <a:ext cx="3324674" cy="355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67f9898bb_0_1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 (optional)</a:t>
            </a:r>
            <a:endParaRPr/>
          </a:p>
        </p:txBody>
      </p:sp>
      <p:sp>
        <p:nvSpPr>
          <p:cNvPr id="138" name="Google Shape;138;g3767f9898bb_0_1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9917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you detect a white line on a black surface?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your code by changing the condition of the if statement.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the ‘bot on the black rectangle of the Test Surface paper.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Test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9" name="Google Shape;139;g3767f9898bb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3225" y="1056048"/>
            <a:ext cx="3329075" cy="25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f70a3ec4e_0_1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(Fun)ctions</a:t>
            </a:r>
            <a:endParaRPr/>
          </a:p>
        </p:txBody>
      </p:sp>
      <p:sp>
        <p:nvSpPr>
          <p:cNvPr id="145" name="Google Shape;145;g37f70a3ec4e_0_1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7758000" cy="27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Take a look at the front edge of CodeBot.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Sensors on the bottom.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LEDS on top.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have line sensor 0 working already. Let’s get the rest of the line sensors to your LED party!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6" name="Google Shape;146;g37f70a3ec4e_0_1" title="line_senso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275" y="4198800"/>
            <a:ext cx="3716101" cy="6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7f70a3ec4e_0_1" title="ls_led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275" y="3203000"/>
            <a:ext cx="3716101" cy="93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b35a42d29_0_2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(Fun)ctions</a:t>
            </a:r>
            <a:endParaRPr/>
          </a:p>
        </p:txBody>
      </p:sp>
      <p:sp>
        <p:nvSpPr>
          <p:cNvPr id="153" name="Google Shape;153;g3ab35a42d29_0_2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7758000" cy="27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could do this by just copying and pasting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DRY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Don’t Repeat Yourself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4" name="Google Shape;154;g3ab35a42d29_0_2" title="line_senso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125" y="3820125"/>
            <a:ext cx="3716101" cy="6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ab35a42d29_0_2" title="ls_led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0125" y="2824325"/>
            <a:ext cx="3716101" cy="93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b311c48c0_0_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(Fun)ctions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endParaRPr/>
          </a:p>
        </p:txBody>
      </p:sp>
      <p:sp>
        <p:nvSpPr>
          <p:cNvPr id="161" name="Google Shape;161;g3ab311c48c0_0_27"/>
          <p:cNvSpPr txBox="1">
            <a:spLocks noGrp="1"/>
          </p:cNvSpPr>
          <p:nvPr>
            <p:ph type="body" idx="1"/>
          </p:nvPr>
        </p:nvSpPr>
        <p:spPr>
          <a:xfrm>
            <a:off x="311700" y="982425"/>
            <a:ext cx="8115600" cy="3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 Don’t Repeat Yourself (DRY)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is ancient coding wisdom: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Never write the same code twice.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little repetition isn’t awful.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if you type the same code over and over again, and then want to make a change to it, it will take a lot of work to modify it in the future.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Instead, use a programming tool, like a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to do the work.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b35a42d29_0_9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#4: (Fun)ctions</a:t>
            </a:r>
            <a:endParaRPr/>
          </a:p>
        </p:txBody>
      </p:sp>
      <p:sp>
        <p:nvSpPr>
          <p:cNvPr id="167" name="Google Shape;167;g3ab35a42d29_0_9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25900" cy="4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Challenge accepted?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Excellent!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Take the code you have in the loop.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it into a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will read one line sensor and control its LED.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variable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for the line sensor and LED.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variable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will be a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parameter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call the function in the loop. Use the argument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in the function call.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detect line code will be neatly packaged up!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78c6a93c72_0_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173" name="Google Shape;173;g378c6a93c72_0_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77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file –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LineSense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your code: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Define a function for detecting a line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Include a parameter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variable for the line sensor and LED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Call the function in the 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as the argument in the function call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4" name="Google Shape;174;g378c6a93c72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b35a42d29_0_21"/>
          <p:cNvSpPr txBox="1">
            <a:spLocks noGrp="1"/>
          </p:cNvSpPr>
          <p:nvPr>
            <p:ph type="title"/>
          </p:nvPr>
        </p:nvSpPr>
        <p:spPr>
          <a:xfrm>
            <a:off x="311700" y="30828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180" name="Google Shape;180;g3ab35a42d29_0_21"/>
          <p:cNvSpPr txBox="1">
            <a:spLocks noGrp="1"/>
          </p:cNvSpPr>
          <p:nvPr>
            <p:ph type="body" idx="1"/>
          </p:nvPr>
        </p:nvSpPr>
        <p:spPr>
          <a:xfrm>
            <a:off x="311700" y="910552"/>
            <a:ext cx="67977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1" name="Google Shape;181;g3ab35a42d29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ab35a42d29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388" y="1036800"/>
            <a:ext cx="5243224" cy="35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b35a42d29_0_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#4 Activity</a:t>
            </a:r>
            <a:endParaRPr/>
          </a:p>
        </p:txBody>
      </p:sp>
      <p:sp>
        <p:nvSpPr>
          <p:cNvPr id="188" name="Google Shape;188;g3ab35a42d29_0_2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748900" cy="3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your program. It should work exactly the same as Objective 3.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the ‘bot on the white rectangle from the Test Surface paper.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Put a small black paper under Line Sensor 0 and watch the LED turn 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9" name="Google Shape;189;g3ab35a42d29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ab35a42d29_0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7825" y="513250"/>
            <a:ext cx="2739925" cy="29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In your Mission 5 Lesson 2 log, answer the </a:t>
            </a:r>
            <a:br>
              <a:rPr lang="en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pre-mission warm-up questions: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code reads a line sensor?</a:t>
            </a:r>
            <a:endParaRPr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</a:pPr>
            <a:r>
              <a:rPr lang="en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you remember about functions?</a:t>
            </a:r>
            <a:endParaRPr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#5: Line Sensor Magic Lights!</a:t>
            </a:r>
            <a:endParaRPr/>
          </a:p>
        </p:txBody>
      </p:sp>
      <p:sp>
        <p:nvSpPr>
          <p:cNvPr id="196" name="Google Shape;196;p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81591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next step is to scan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all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the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Are you thinking something like this?</a:t>
            </a:r>
            <a:endParaRPr/>
          </a:p>
        </p:txBody>
      </p:sp>
      <p:pic>
        <p:nvPicPr>
          <p:cNvPr id="197" name="Google Shape;19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300" y="1915825"/>
            <a:ext cx="3497550" cy="25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b35a42d29_0_3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#5: Line Sensor Magic Lights!</a:t>
            </a:r>
            <a:endParaRPr/>
          </a:p>
        </p:txBody>
      </p:sp>
      <p:sp>
        <p:nvSpPr>
          <p:cNvPr id="203" name="Google Shape;203;g3ab35a42d29_0_3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81591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 so fast!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That is a lot of repetition. Not very DRY!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know how to make a loop to count from 0 to 4.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And you can package it in a new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you can scan all the line sensors with one line of code – a function call!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body" idx="1"/>
          </p:nvPr>
        </p:nvSpPr>
        <p:spPr>
          <a:xfrm>
            <a:off x="546425" y="959275"/>
            <a:ext cx="67188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another function to read all the line sensors using a loop.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Name the function scan_lines()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variable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as the control variable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while loop that will repeat 5 times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the 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the detect_lines function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Increment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0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ab311c48c0_0_178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216" name="Google Shape;216;g3ab311c48c0_0_178"/>
          <p:cNvSpPr txBox="1">
            <a:spLocks noGrp="1"/>
          </p:cNvSpPr>
          <p:nvPr>
            <p:ph type="body" idx="1"/>
          </p:nvPr>
        </p:nvSpPr>
        <p:spPr>
          <a:xfrm>
            <a:off x="546425" y="959275"/>
            <a:ext cx="67188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7" name="Google Shape;217;g3ab311c48c0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ab311c48c0_0_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50" y="1516104"/>
            <a:ext cx="6111700" cy="32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ab311c48c0_0_178"/>
          <p:cNvSpPr/>
          <p:nvPr/>
        </p:nvSpPr>
        <p:spPr>
          <a:xfrm>
            <a:off x="612175" y="2928325"/>
            <a:ext cx="3807600" cy="1903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87ddd4682a_0_35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225" name="Google Shape;225;g387ddd4682a_0_35"/>
          <p:cNvSpPr txBox="1">
            <a:spLocks noGrp="1"/>
          </p:cNvSpPr>
          <p:nvPr>
            <p:ph type="body" idx="1"/>
          </p:nvPr>
        </p:nvSpPr>
        <p:spPr>
          <a:xfrm>
            <a:off x="546425" y="959275"/>
            <a:ext cx="64911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the main program’s while loop, call the new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6" name="Google Shape;226;g387ddd4682a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87ddd4682a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610" y="2674810"/>
            <a:ext cx="6200250" cy="15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ab35a42d29_0_4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233" name="Google Shape;233;g3ab35a42d29_0_4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444800" cy="3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your program.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the ‘bot on the white rectangle from the Test Surface paper.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Put a small black paper under each line sensor, one at a time, and watch the LED turn 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4" name="Google Shape;234;g3ab35a42d29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ab35a42d29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0136" y="1791925"/>
            <a:ext cx="4170540" cy="25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ab35a42d29_0_5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quiz</a:t>
            </a:r>
            <a:endParaRPr/>
          </a:p>
        </p:txBody>
      </p:sp>
      <p:sp>
        <p:nvSpPr>
          <p:cNvPr id="241" name="Google Shape;241;g3ab35a42d29_0_5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…. time for a quiz!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three quiz questions in CodeSpace.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242" name="Google Shape;242;g3ab35a42d29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ab35a42d29_0_53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 i="0" u="none" strike="noStrike" cap="none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g3ab35a42d29_0_53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ab35a42d29_0_53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ab35a42d29_0_11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251" name="Google Shape;251;g3ab35a42d29_0_11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7604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some things to try: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loop starts reading the line sensor on the right and moves to the left. Change the loop to start at the left and sweep to the left.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Play a tone when an LED turns on. For an additional challenge, change the tone for each LED.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 txBox="1">
            <a:spLocks noGrp="1"/>
          </p:cNvSpPr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60168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5 Lesson 2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Why do programmers use functions in their code?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258" name="Google Shape;2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45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project, you will learn how to use data from CodeBot’s line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has five line sensors mounted on the front of its board.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sensors allow CodeBot to interact with its environment.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3" title="Sum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8600" y="1220825"/>
            <a:ext cx="3063000" cy="1983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b311c48c0_0_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82" name="Google Shape;82;g3ab311c48c0_0_13"/>
          <p:cNvSpPr txBox="1">
            <a:spLocks noGrp="1"/>
          </p:cNvSpPr>
          <p:nvPr>
            <p:ph type="body" idx="1"/>
          </p:nvPr>
        </p:nvSpPr>
        <p:spPr>
          <a:xfrm>
            <a:off x="311700" y="982425"/>
            <a:ext cx="5959500" cy="3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goals: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the line sensor and display the results on the green LEDs above them.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analog readings to measure the contrast between different surfaces.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a contact counter to show each line detect on the red User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Teach CodeBot to drive between the lines!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ab311c48c0_0_13" title="Sum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1075" y="1220825"/>
            <a:ext cx="2720526" cy="17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7ddd4682a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89" name="Google Shape;89;g387ddd4682a_0_8"/>
          <p:cNvSpPr txBox="1">
            <a:spLocks noGrp="1"/>
          </p:cNvSpPr>
          <p:nvPr>
            <p:ph type="body" idx="1"/>
          </p:nvPr>
        </p:nvSpPr>
        <p:spPr>
          <a:xfrm>
            <a:off x="311700" y="914400"/>
            <a:ext cx="5208300" cy="396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For this lesson, we will work on the finish the first task and complete the second task: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Read the line sensor and display the results on the green LEDs above them.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Use analog readings to measure the contrast between different surfaces.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87ddd4682a_0_8" title="Sum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5450" y="1152475"/>
            <a:ext cx="3138576" cy="20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f70a3ec4e_0_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Crossing the Line</a:t>
            </a:r>
            <a:endParaRPr/>
          </a:p>
        </p:txBody>
      </p:sp>
      <p:sp>
        <p:nvSpPr>
          <p:cNvPr id="96" name="Google Shape;96;g37f70a3ec4e_0_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mission, you want to detect a boundary line.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line will be a dark line (black tape) on a white surface.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the ‘bot detects the boundary line, you want the code to return True. Otherwise, return False.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turn on the LED light above the sensor with this information.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Detected – True – turn on LED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 detected – False – turn off LED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b311c48c0_0_20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Crossing the Line</a:t>
            </a:r>
            <a:endParaRPr/>
          </a:p>
        </p:txBody>
      </p:sp>
      <p:sp>
        <p:nvSpPr>
          <p:cNvPr id="102" name="Google Shape;102;g3ab311c48c0_0_20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True or False value is a Boolean.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assign the Boolean value to a variable.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use the variable to turn on/off the LED.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Compare the current reading to a threshold value.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number in the middle range for the threshold.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threshold = 2000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black line will have a reading much greater than the threshold value, so the if statement will be: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val &gt; threshold: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b311c48c0_0_20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Crossing the Line</a:t>
            </a:r>
            <a:endParaRPr/>
          </a:p>
        </p:txBody>
      </p:sp>
      <p:sp>
        <p:nvSpPr>
          <p:cNvPr id="108" name="Google Shape;108;g3ab311c48c0_0_20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code could look like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g3ab311c48c0_0_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8505" y="1378875"/>
            <a:ext cx="4958625" cy="32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b311c48c0_1_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#3: Crossing the Line</a:t>
            </a:r>
            <a:endParaRPr/>
          </a:p>
        </p:txBody>
      </p:sp>
      <p:sp>
        <p:nvSpPr>
          <p:cNvPr id="115" name="Google Shape;115;g3ab311c48c0_1_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22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we can combine several lines of code by assigning the Boolean value to the variable directly: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6" name="Google Shape;116;g3ab311c48c0_1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806" y="2172500"/>
            <a:ext cx="6839750" cy="17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On-screen Show (16:9)</PresentationFormat>
  <Paragraphs>137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Raleway</vt:lpstr>
      <vt:lpstr>Montserrat</vt:lpstr>
      <vt:lpstr>Calibri</vt:lpstr>
      <vt:lpstr>Arial</vt:lpstr>
      <vt:lpstr>Proxima Nova</vt:lpstr>
      <vt:lpstr>Plum</vt:lpstr>
      <vt:lpstr>Fence Patrol</vt:lpstr>
      <vt:lpstr>Pre-Mission Warm-Up</vt:lpstr>
      <vt:lpstr>Mission 5: Fence Patrol</vt:lpstr>
      <vt:lpstr>Mission 5: Fence Patrol</vt:lpstr>
      <vt:lpstr>Mission 5: Fence Patrol</vt:lpstr>
      <vt:lpstr>Objective #3: Crossing the Line</vt:lpstr>
      <vt:lpstr>Objective #3: Crossing the Line</vt:lpstr>
      <vt:lpstr>Objective #3: Crossing the Line</vt:lpstr>
      <vt:lpstr>Objective #3: Crossing the Line</vt:lpstr>
      <vt:lpstr>Objective #3 Activity</vt:lpstr>
      <vt:lpstr>Objective #3 Activity</vt:lpstr>
      <vt:lpstr>Extension (optional)</vt:lpstr>
      <vt:lpstr>Objective #4: (Fun)ctions</vt:lpstr>
      <vt:lpstr>Objective #4: (Fun)ctions</vt:lpstr>
      <vt:lpstr>Objective #4: (Fun)ctions </vt:lpstr>
      <vt:lpstr>Objective #4: (Fun)ctions</vt:lpstr>
      <vt:lpstr>Objective #4 Activity</vt:lpstr>
      <vt:lpstr>Objective #4 Activity</vt:lpstr>
      <vt:lpstr>Objective #4 Activity</vt:lpstr>
      <vt:lpstr>Objective #5: Line Sensor Magic Lights!</vt:lpstr>
      <vt:lpstr>Objective #5: Line Sensor Magic Lights!</vt:lpstr>
      <vt:lpstr>Objective #5 Activity</vt:lpstr>
      <vt:lpstr>Objective #5 Activity</vt:lpstr>
      <vt:lpstr>Objective #5 Activity</vt:lpstr>
      <vt:lpstr>Objective #5 Activity</vt:lpstr>
      <vt:lpstr>Mission quiz</vt:lpstr>
      <vt:lpstr>Extensions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2026-01-11T22:24:47Z</dcterms:modified>
</cp:coreProperties>
</file>